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677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071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839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6563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946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415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653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460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194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6734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73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015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79" y="548680"/>
            <a:ext cx="8604448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6179" y="1678980"/>
            <a:ext cx="84583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جامعة بنها </a:t>
            </a:r>
          </a:p>
          <a:p>
            <a:r>
              <a:rPr lang="ar-EG" sz="3600" b="1" dirty="0" smtClean="0"/>
              <a:t>كلية الزراعة </a:t>
            </a:r>
          </a:p>
          <a:p>
            <a:r>
              <a:rPr lang="ar-EG" sz="3600" b="1" dirty="0" smtClean="0"/>
              <a:t>قسم الوراثة والهندسة الوراثية </a:t>
            </a:r>
          </a:p>
          <a:p>
            <a:r>
              <a:rPr lang="ar-EG" sz="3600" b="1" dirty="0" smtClean="0"/>
              <a:t>العام الجامعى : 2019/2020</a:t>
            </a:r>
          </a:p>
          <a:p>
            <a:r>
              <a:rPr lang="ar-EG" sz="3600" b="1" dirty="0" smtClean="0"/>
              <a:t>المقرر: وراثة عام (الجزء العملى )</a:t>
            </a:r>
          </a:p>
          <a:p>
            <a:r>
              <a:rPr lang="ar-EG" sz="3600" b="1" dirty="0" smtClean="0"/>
              <a:t>الفرقة الاولى شعبة عامة</a:t>
            </a:r>
          </a:p>
          <a:p>
            <a:r>
              <a:rPr lang="ar-EG" sz="3600" b="1" dirty="0" smtClean="0"/>
              <a:t>القائم بالتدريس العملى :ا/ميادة يوسف السيد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335158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74" y="79751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07504" y="188640"/>
            <a:ext cx="88860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https://fagrbuedu-my.sharepoint.com/:b:/g/personal/mayada_elsayed_fagr_bu_edu_eg/EYwtGQAaPKRIk82b-wDd_5cBP4RWN__ic_T3EU6RLzvprA?e=5iB4HS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337739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المغربى</dc:creator>
  <cp:lastModifiedBy>المغربى</cp:lastModifiedBy>
  <cp:revision>4</cp:revision>
  <dcterms:created xsi:type="dcterms:W3CDTF">2020-04-08T16:49:47Z</dcterms:created>
  <dcterms:modified xsi:type="dcterms:W3CDTF">2020-04-08T17:13:49Z</dcterms:modified>
</cp:coreProperties>
</file>